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5" r:id="rId6"/>
    <p:sldId id="258" r:id="rId7"/>
    <p:sldId id="265" r:id="rId8"/>
    <p:sldId id="272" r:id="rId9"/>
    <p:sldId id="259" r:id="rId10"/>
    <p:sldId id="266" r:id="rId11"/>
    <p:sldId id="271" r:id="rId12"/>
    <p:sldId id="260" r:id="rId13"/>
    <p:sldId id="267" r:id="rId14"/>
    <p:sldId id="270" r:id="rId15"/>
    <p:sldId id="261" r:id="rId16"/>
    <p:sldId id="268" r:id="rId17"/>
    <p:sldId id="262" r:id="rId18"/>
    <p:sldId id="269" r:id="rId19"/>
    <p:sldId id="273" r:id="rId20"/>
    <p:sldId id="274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A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F5D8E8-A095-46CB-A4CF-1CD74A3DF0BC}" v="12" dt="2026-07-15T07:11:55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anne van Dongen" userId="f851ec4a-fa82-416e-acc4-e3b8404c94a5" providerId="ADAL" clId="{C2295F0B-743F-4634-AFC5-4B756560E299}"/>
    <pc:docChg chg="undo custSel addSld delSld modSld sldOrd">
      <pc:chgData name="Rianne van Dongen" userId="f851ec4a-fa82-416e-acc4-e3b8404c94a5" providerId="ADAL" clId="{C2295F0B-743F-4634-AFC5-4B756560E299}" dt="2026-07-15T07:13:08.811" v="920" actId="20577"/>
      <pc:docMkLst>
        <pc:docMk/>
      </pc:docMkLst>
      <pc:sldChg chg="addSp delSp modSp new mod">
        <pc:chgData name="Rianne van Dongen" userId="f851ec4a-fa82-416e-acc4-e3b8404c94a5" providerId="ADAL" clId="{C2295F0B-743F-4634-AFC5-4B756560E299}" dt="2026-07-14T13:43:31.850" v="30" actId="1076"/>
        <pc:sldMkLst>
          <pc:docMk/>
          <pc:sldMk cId="978173643" sldId="256"/>
        </pc:sldMkLst>
        <pc:spChg chg="del">
          <ac:chgData name="Rianne van Dongen" userId="f851ec4a-fa82-416e-acc4-e3b8404c94a5" providerId="ADAL" clId="{C2295F0B-743F-4634-AFC5-4B756560E299}" dt="2026-07-14T13:41:57.280" v="1" actId="478"/>
          <ac:spMkLst>
            <pc:docMk/>
            <pc:sldMk cId="978173643" sldId="256"/>
            <ac:spMk id="2" creationId="{686BFB34-6E11-F711-4BCB-E68812CF1A9C}"/>
          </ac:spMkLst>
        </pc:spChg>
        <pc:spChg chg="del">
          <ac:chgData name="Rianne van Dongen" userId="f851ec4a-fa82-416e-acc4-e3b8404c94a5" providerId="ADAL" clId="{C2295F0B-743F-4634-AFC5-4B756560E299}" dt="2026-07-14T13:41:57.280" v="1" actId="478"/>
          <ac:spMkLst>
            <pc:docMk/>
            <pc:sldMk cId="978173643" sldId="256"/>
            <ac:spMk id="3" creationId="{995B7C18-1807-B5E6-D1C8-4B1326AEE4A5}"/>
          </ac:spMkLst>
        </pc:spChg>
        <pc:spChg chg="add mod">
          <ac:chgData name="Rianne van Dongen" userId="f851ec4a-fa82-416e-acc4-e3b8404c94a5" providerId="ADAL" clId="{C2295F0B-743F-4634-AFC5-4B756560E299}" dt="2026-07-14T13:42:09" v="3" actId="14100"/>
          <ac:spMkLst>
            <pc:docMk/>
            <pc:sldMk cId="978173643" sldId="256"/>
            <ac:spMk id="5" creationId="{E1C0B045-6BA6-1C6A-5DA5-4ECCC4A32E58}"/>
          </ac:spMkLst>
        </pc:spChg>
        <pc:spChg chg="mod">
          <ac:chgData name="Rianne van Dongen" userId="f851ec4a-fa82-416e-acc4-e3b8404c94a5" providerId="ADAL" clId="{C2295F0B-743F-4634-AFC5-4B756560E299}" dt="2026-07-14T13:42:24.252" v="4"/>
          <ac:spMkLst>
            <pc:docMk/>
            <pc:sldMk cId="978173643" sldId="256"/>
            <ac:spMk id="7" creationId="{410B89DB-750F-3BE1-1622-5F297E801193}"/>
          </ac:spMkLst>
        </pc:spChg>
        <pc:spChg chg="mod">
          <ac:chgData name="Rianne van Dongen" userId="f851ec4a-fa82-416e-acc4-e3b8404c94a5" providerId="ADAL" clId="{C2295F0B-743F-4634-AFC5-4B756560E299}" dt="2026-07-14T13:42:24.252" v="4"/>
          <ac:spMkLst>
            <pc:docMk/>
            <pc:sldMk cId="978173643" sldId="256"/>
            <ac:spMk id="8" creationId="{0E1B6DCD-204B-2D72-F333-5608F9DA3CB5}"/>
          </ac:spMkLst>
        </pc:spChg>
        <pc:spChg chg="mod">
          <ac:chgData name="Rianne van Dongen" userId="f851ec4a-fa82-416e-acc4-e3b8404c94a5" providerId="ADAL" clId="{C2295F0B-743F-4634-AFC5-4B756560E299}" dt="2026-07-14T13:42:24.252" v="4"/>
          <ac:spMkLst>
            <pc:docMk/>
            <pc:sldMk cId="978173643" sldId="256"/>
            <ac:spMk id="9" creationId="{4AC229F1-FB29-9B7A-09E0-B4497BC78BB2}"/>
          </ac:spMkLst>
        </pc:spChg>
        <pc:spChg chg="add mod">
          <ac:chgData name="Rianne van Dongen" userId="f851ec4a-fa82-416e-acc4-e3b8404c94a5" providerId="ADAL" clId="{C2295F0B-743F-4634-AFC5-4B756560E299}" dt="2026-07-14T13:42:24.252" v="4"/>
          <ac:spMkLst>
            <pc:docMk/>
            <pc:sldMk cId="978173643" sldId="256"/>
            <ac:spMk id="10" creationId="{E75FAB51-C3EB-7C7D-1C1A-52EFD03F3AE6}"/>
          </ac:spMkLst>
        </pc:spChg>
        <pc:spChg chg="add mod">
          <ac:chgData name="Rianne van Dongen" userId="f851ec4a-fa82-416e-acc4-e3b8404c94a5" providerId="ADAL" clId="{C2295F0B-743F-4634-AFC5-4B756560E299}" dt="2026-07-14T13:42:24.252" v="4"/>
          <ac:spMkLst>
            <pc:docMk/>
            <pc:sldMk cId="978173643" sldId="256"/>
            <ac:spMk id="11" creationId="{C4F56C12-AB5A-A006-E073-A46AC9E5173D}"/>
          </ac:spMkLst>
        </pc:spChg>
        <pc:spChg chg="add mod">
          <ac:chgData name="Rianne van Dongen" userId="f851ec4a-fa82-416e-acc4-e3b8404c94a5" providerId="ADAL" clId="{C2295F0B-743F-4634-AFC5-4B756560E299}" dt="2026-07-14T13:42:24.252" v="4"/>
          <ac:spMkLst>
            <pc:docMk/>
            <pc:sldMk cId="978173643" sldId="256"/>
            <ac:spMk id="12" creationId="{C92CF79D-C546-2591-6A17-9DE34C138A96}"/>
          </ac:spMkLst>
        </pc:spChg>
        <pc:spChg chg="add mod">
          <ac:chgData name="Rianne van Dongen" userId="f851ec4a-fa82-416e-acc4-e3b8404c94a5" providerId="ADAL" clId="{C2295F0B-743F-4634-AFC5-4B756560E299}" dt="2026-07-14T13:42:56.920" v="18" actId="1076"/>
          <ac:spMkLst>
            <pc:docMk/>
            <pc:sldMk cId="978173643" sldId="256"/>
            <ac:spMk id="14" creationId="{5B2636E3-AD95-2F7F-F6F2-9B382D680BEB}"/>
          </ac:spMkLst>
        </pc:spChg>
        <pc:spChg chg="mod">
          <ac:chgData name="Rianne van Dongen" userId="f851ec4a-fa82-416e-acc4-e3b8404c94a5" providerId="ADAL" clId="{C2295F0B-743F-4634-AFC5-4B756560E299}" dt="2026-07-14T13:42:41.600" v="7"/>
          <ac:spMkLst>
            <pc:docMk/>
            <pc:sldMk cId="978173643" sldId="256"/>
            <ac:spMk id="16" creationId="{A9DAD1BB-01F1-3FC1-A12D-F16EB4EC0F82}"/>
          </ac:spMkLst>
        </pc:spChg>
        <pc:spChg chg="mod">
          <ac:chgData name="Rianne van Dongen" userId="f851ec4a-fa82-416e-acc4-e3b8404c94a5" providerId="ADAL" clId="{C2295F0B-743F-4634-AFC5-4B756560E299}" dt="2026-07-14T13:42:41.600" v="7"/>
          <ac:spMkLst>
            <pc:docMk/>
            <pc:sldMk cId="978173643" sldId="256"/>
            <ac:spMk id="17" creationId="{D0A32C45-7598-80B3-8CB3-10E8FB890EC5}"/>
          </ac:spMkLst>
        </pc:spChg>
        <pc:spChg chg="mod">
          <ac:chgData name="Rianne van Dongen" userId="f851ec4a-fa82-416e-acc4-e3b8404c94a5" providerId="ADAL" clId="{C2295F0B-743F-4634-AFC5-4B756560E299}" dt="2026-07-14T13:42:41.600" v="7"/>
          <ac:spMkLst>
            <pc:docMk/>
            <pc:sldMk cId="978173643" sldId="256"/>
            <ac:spMk id="18" creationId="{281D31ED-2C2B-241D-C424-E3DD334F01B6}"/>
          </ac:spMkLst>
        </pc:spChg>
        <pc:spChg chg="add mod">
          <ac:chgData name="Rianne van Dongen" userId="f851ec4a-fa82-416e-acc4-e3b8404c94a5" providerId="ADAL" clId="{C2295F0B-743F-4634-AFC5-4B756560E299}" dt="2026-07-14T13:43:25.050" v="28" actId="1076"/>
          <ac:spMkLst>
            <pc:docMk/>
            <pc:sldMk cId="978173643" sldId="256"/>
            <ac:spMk id="20" creationId="{992C0645-61B3-E19D-DC29-4301B649218D}"/>
          </ac:spMkLst>
        </pc:spChg>
        <pc:spChg chg="add mod">
          <ac:chgData name="Rianne van Dongen" userId="f851ec4a-fa82-416e-acc4-e3b8404c94a5" providerId="ADAL" clId="{C2295F0B-743F-4634-AFC5-4B756560E299}" dt="2026-07-14T13:43:31.850" v="30" actId="1076"/>
          <ac:spMkLst>
            <pc:docMk/>
            <pc:sldMk cId="978173643" sldId="256"/>
            <ac:spMk id="22" creationId="{97C0F536-EA3A-B546-3E98-B224C18A172F}"/>
          </ac:spMkLst>
        </pc:spChg>
        <pc:grpChg chg="add mod">
          <ac:chgData name="Rianne van Dongen" userId="f851ec4a-fa82-416e-acc4-e3b8404c94a5" providerId="ADAL" clId="{C2295F0B-743F-4634-AFC5-4B756560E299}" dt="2026-07-14T13:42:24.252" v="4"/>
          <ac:grpSpMkLst>
            <pc:docMk/>
            <pc:sldMk cId="978173643" sldId="256"/>
            <ac:grpSpMk id="6" creationId="{EA22E05E-58DC-55B3-A96A-3F10D14584CB}"/>
          </ac:grpSpMkLst>
        </pc:grpChg>
        <pc:grpChg chg="add mod">
          <ac:chgData name="Rianne van Dongen" userId="f851ec4a-fa82-416e-acc4-e3b8404c94a5" providerId="ADAL" clId="{C2295F0B-743F-4634-AFC5-4B756560E299}" dt="2026-07-14T13:42:50.806" v="16" actId="1037"/>
          <ac:grpSpMkLst>
            <pc:docMk/>
            <pc:sldMk cId="978173643" sldId="256"/>
            <ac:grpSpMk id="15" creationId="{408C4B2B-D212-15C7-9685-B4110EF2E4C0}"/>
          </ac:grpSpMkLst>
        </pc:grpChg>
      </pc:sldChg>
      <pc:sldChg chg="addSp delSp modSp new del mod">
        <pc:chgData name="Rianne van Dongen" userId="f851ec4a-fa82-416e-acc4-e3b8404c94a5" providerId="ADAL" clId="{C2295F0B-743F-4634-AFC5-4B756560E299}" dt="2026-07-14T13:47:43.049" v="128" actId="47"/>
        <pc:sldMkLst>
          <pc:docMk/>
          <pc:sldMk cId="3570226706" sldId="257"/>
        </pc:sldMkLst>
        <pc:spChg chg="mod">
          <ac:chgData name="Rianne van Dongen" userId="f851ec4a-fa82-416e-acc4-e3b8404c94a5" providerId="ADAL" clId="{C2295F0B-743F-4634-AFC5-4B756560E299}" dt="2026-07-14T13:44:11.790" v="59" actId="1076"/>
          <ac:spMkLst>
            <pc:docMk/>
            <pc:sldMk cId="3570226706" sldId="257"/>
            <ac:spMk id="2" creationId="{24836826-9127-830D-CC1D-6345C21067B9}"/>
          </ac:spMkLst>
        </pc:spChg>
        <pc:spChg chg="del">
          <ac:chgData name="Rianne van Dongen" userId="f851ec4a-fa82-416e-acc4-e3b8404c94a5" providerId="ADAL" clId="{C2295F0B-743F-4634-AFC5-4B756560E299}" dt="2026-07-14T13:43:55.433" v="54" actId="478"/>
          <ac:spMkLst>
            <pc:docMk/>
            <pc:sldMk cId="3570226706" sldId="257"/>
            <ac:spMk id="3" creationId="{04BE31EF-FDD0-D244-C896-8E0F2853C5FE}"/>
          </ac:spMkLst>
        </pc:spChg>
        <pc:spChg chg="add mod">
          <ac:chgData name="Rianne van Dongen" userId="f851ec4a-fa82-416e-acc4-e3b8404c94a5" providerId="ADAL" clId="{C2295F0B-743F-4634-AFC5-4B756560E299}" dt="2026-07-14T13:44:28.430" v="69" actId="12"/>
          <ac:spMkLst>
            <pc:docMk/>
            <pc:sldMk cId="3570226706" sldId="257"/>
            <ac:spMk id="5" creationId="{E70867B0-A545-3F5C-A9FE-23BA8582D8CF}"/>
          </ac:spMkLst>
        </pc:spChg>
        <pc:spChg chg="add del mod">
          <ac:chgData name="Rianne van Dongen" userId="f851ec4a-fa82-416e-acc4-e3b8404c94a5" providerId="ADAL" clId="{C2295F0B-743F-4634-AFC5-4B756560E299}" dt="2026-07-14T13:47:01.520" v="118" actId="478"/>
          <ac:spMkLst>
            <pc:docMk/>
            <pc:sldMk cId="3570226706" sldId="257"/>
            <ac:spMk id="7" creationId="{A40EC816-2C79-2059-169D-602BEA14659B}"/>
          </ac:spMkLst>
        </pc:spChg>
        <pc:spChg chg="add del mod">
          <ac:chgData name="Rianne van Dongen" userId="f851ec4a-fa82-416e-acc4-e3b8404c94a5" providerId="ADAL" clId="{C2295F0B-743F-4634-AFC5-4B756560E299}" dt="2026-07-14T13:46:23.825" v="93"/>
          <ac:spMkLst>
            <pc:docMk/>
            <pc:sldMk cId="3570226706" sldId="257"/>
            <ac:spMk id="8" creationId="{27E4B10D-C7B5-5842-40AB-CB4A9A4A8A93}"/>
          </ac:spMkLst>
        </pc:spChg>
        <pc:spChg chg="add mod">
          <ac:chgData name="Rianne van Dongen" userId="f851ec4a-fa82-416e-acc4-e3b8404c94a5" providerId="ADAL" clId="{C2295F0B-743F-4634-AFC5-4B756560E299}" dt="2026-07-14T13:47:05.450" v="119" actId="1076"/>
          <ac:spMkLst>
            <pc:docMk/>
            <pc:sldMk cId="3570226706" sldId="257"/>
            <ac:spMk id="9" creationId="{EB984910-33D5-F33B-2389-CE3F7BA26903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2:22.559" v="907" actId="20577"/>
        <pc:sldMkLst>
          <pc:docMk/>
          <pc:sldMk cId="3838268659" sldId="258"/>
        </pc:sldMkLst>
        <pc:spChg chg="mod">
          <ac:chgData name="Rianne van Dongen" userId="f851ec4a-fa82-416e-acc4-e3b8404c94a5" providerId="ADAL" clId="{C2295F0B-743F-4634-AFC5-4B756560E299}" dt="2026-07-15T07:12:22.559" v="907" actId="20577"/>
          <ac:spMkLst>
            <pc:docMk/>
            <pc:sldMk cId="3838268659" sldId="258"/>
            <ac:spMk id="2" creationId="{C44C4308-0851-F70D-72A6-A91CEEDECB10}"/>
          </ac:spMkLst>
        </pc:spChg>
        <pc:spChg chg="mod">
          <ac:chgData name="Rianne van Dongen" userId="f851ec4a-fa82-416e-acc4-e3b8404c94a5" providerId="ADAL" clId="{C2295F0B-743F-4634-AFC5-4B756560E299}" dt="2026-07-14T13:51:16.705" v="267" actId="2711"/>
          <ac:spMkLst>
            <pc:docMk/>
            <pc:sldMk cId="3838268659" sldId="258"/>
            <ac:spMk id="5" creationId="{8D43EC3C-0D22-CFA7-3ACE-81A0D93AA4B4}"/>
          </ac:spMkLst>
        </pc:spChg>
        <pc:spChg chg="mod">
          <ac:chgData name="Rianne van Dongen" userId="f851ec4a-fa82-416e-acc4-e3b8404c94a5" providerId="ADAL" clId="{C2295F0B-743F-4634-AFC5-4B756560E299}" dt="2026-07-15T06:50:55.896" v="497" actId="403"/>
          <ac:spMkLst>
            <pc:docMk/>
            <pc:sldMk cId="3838268659" sldId="258"/>
            <ac:spMk id="9" creationId="{4B172B86-B0A2-1D9C-49E4-1352C91EA7C2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2:30.640" v="910" actId="20577"/>
        <pc:sldMkLst>
          <pc:docMk/>
          <pc:sldMk cId="4183438164" sldId="259"/>
        </pc:sldMkLst>
        <pc:spChg chg="mod">
          <ac:chgData name="Rianne van Dongen" userId="f851ec4a-fa82-416e-acc4-e3b8404c94a5" providerId="ADAL" clId="{C2295F0B-743F-4634-AFC5-4B756560E299}" dt="2026-07-15T07:12:30.640" v="910" actId="20577"/>
          <ac:spMkLst>
            <pc:docMk/>
            <pc:sldMk cId="4183438164" sldId="259"/>
            <ac:spMk id="2" creationId="{F4F575FA-0CB6-CE32-2890-5C1BBEC77BB0}"/>
          </ac:spMkLst>
        </pc:spChg>
        <pc:spChg chg="mod">
          <ac:chgData name="Rianne van Dongen" userId="f851ec4a-fa82-416e-acc4-e3b8404c94a5" providerId="ADAL" clId="{C2295F0B-743F-4634-AFC5-4B756560E299}" dt="2026-07-14T13:49:30.389" v="219" actId="14100"/>
          <ac:spMkLst>
            <pc:docMk/>
            <pc:sldMk cId="4183438164" sldId="259"/>
            <ac:spMk id="5" creationId="{267BE620-0A42-8068-DFB2-B956A330F0C4}"/>
          </ac:spMkLst>
        </pc:spChg>
        <pc:spChg chg="mod">
          <ac:chgData name="Rianne van Dongen" userId="f851ec4a-fa82-416e-acc4-e3b8404c94a5" providerId="ADAL" clId="{C2295F0B-743F-4634-AFC5-4B756560E299}" dt="2026-07-15T06:50:59.711" v="498" actId="404"/>
          <ac:spMkLst>
            <pc:docMk/>
            <pc:sldMk cId="4183438164" sldId="259"/>
            <ac:spMk id="9" creationId="{FFD19CF8-15D9-AE13-123E-BEDBE0D90485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2:38.569" v="913" actId="20577"/>
        <pc:sldMkLst>
          <pc:docMk/>
          <pc:sldMk cId="2297012943" sldId="260"/>
        </pc:sldMkLst>
        <pc:spChg chg="mod">
          <ac:chgData name="Rianne van Dongen" userId="f851ec4a-fa82-416e-acc4-e3b8404c94a5" providerId="ADAL" clId="{C2295F0B-743F-4634-AFC5-4B756560E299}" dt="2026-07-15T07:12:38.569" v="913" actId="20577"/>
          <ac:spMkLst>
            <pc:docMk/>
            <pc:sldMk cId="2297012943" sldId="260"/>
            <ac:spMk id="2" creationId="{4C434305-9B58-0C3B-11C4-004C1FDA4E24}"/>
          </ac:spMkLst>
        </pc:spChg>
        <pc:spChg chg="mod">
          <ac:chgData name="Rianne van Dongen" userId="f851ec4a-fa82-416e-acc4-e3b8404c94a5" providerId="ADAL" clId="{C2295F0B-743F-4634-AFC5-4B756560E299}" dt="2026-07-15T06:51:23.733" v="522" actId="20577"/>
          <ac:spMkLst>
            <pc:docMk/>
            <pc:sldMk cId="2297012943" sldId="260"/>
            <ac:spMk id="5" creationId="{27902766-71D1-04C0-9D8B-F05061878FB8}"/>
          </ac:spMkLst>
        </pc:spChg>
        <pc:spChg chg="mod">
          <ac:chgData name="Rianne van Dongen" userId="f851ec4a-fa82-416e-acc4-e3b8404c94a5" providerId="ADAL" clId="{C2295F0B-743F-4634-AFC5-4B756560E299}" dt="2026-07-15T06:51:04.029" v="499" actId="404"/>
          <ac:spMkLst>
            <pc:docMk/>
            <pc:sldMk cId="2297012943" sldId="260"/>
            <ac:spMk id="9" creationId="{FA552FF6-A469-5F1A-AF9E-65822BE346ED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2:48.094" v="916" actId="20577"/>
        <pc:sldMkLst>
          <pc:docMk/>
          <pc:sldMk cId="2040019809" sldId="261"/>
        </pc:sldMkLst>
        <pc:spChg chg="mod">
          <ac:chgData name="Rianne van Dongen" userId="f851ec4a-fa82-416e-acc4-e3b8404c94a5" providerId="ADAL" clId="{C2295F0B-743F-4634-AFC5-4B756560E299}" dt="2026-07-15T07:12:48.094" v="916" actId="20577"/>
          <ac:spMkLst>
            <pc:docMk/>
            <pc:sldMk cId="2040019809" sldId="261"/>
            <ac:spMk id="2" creationId="{6553F405-2387-DF55-0A6E-E8B7FEC0A284}"/>
          </ac:spMkLst>
        </pc:spChg>
        <pc:spChg chg="mod">
          <ac:chgData name="Rianne van Dongen" userId="f851ec4a-fa82-416e-acc4-e3b8404c94a5" providerId="ADAL" clId="{C2295F0B-743F-4634-AFC5-4B756560E299}" dt="2026-07-14T13:51:02.514" v="265" actId="20577"/>
          <ac:spMkLst>
            <pc:docMk/>
            <pc:sldMk cId="2040019809" sldId="261"/>
            <ac:spMk id="5" creationId="{581192E2-C8A2-B25E-61E3-7B320AAEB895}"/>
          </ac:spMkLst>
        </pc:spChg>
        <pc:spChg chg="mod">
          <ac:chgData name="Rianne van Dongen" userId="f851ec4a-fa82-416e-acc4-e3b8404c94a5" providerId="ADAL" clId="{C2295F0B-743F-4634-AFC5-4B756560E299}" dt="2026-07-15T06:51:07.718" v="500" actId="404"/>
          <ac:spMkLst>
            <pc:docMk/>
            <pc:sldMk cId="2040019809" sldId="261"/>
            <ac:spMk id="9" creationId="{FCC94998-FCDD-0834-E0E4-8841CFB0769D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3:02.358" v="918" actId="20577"/>
        <pc:sldMkLst>
          <pc:docMk/>
          <pc:sldMk cId="3542753229" sldId="262"/>
        </pc:sldMkLst>
        <pc:spChg chg="mod">
          <ac:chgData name="Rianne van Dongen" userId="f851ec4a-fa82-416e-acc4-e3b8404c94a5" providerId="ADAL" clId="{C2295F0B-743F-4634-AFC5-4B756560E299}" dt="2026-07-15T07:13:02.358" v="918" actId="20577"/>
          <ac:spMkLst>
            <pc:docMk/>
            <pc:sldMk cId="3542753229" sldId="262"/>
            <ac:spMk id="2" creationId="{99351773-2FF0-AC17-013F-86E9B5B8F3A4}"/>
          </ac:spMkLst>
        </pc:spChg>
        <pc:spChg chg="mod">
          <ac:chgData name="Rianne van Dongen" userId="f851ec4a-fa82-416e-acc4-e3b8404c94a5" providerId="ADAL" clId="{C2295F0B-743F-4634-AFC5-4B756560E299}" dt="2026-07-14T13:51:51.179" v="300" actId="404"/>
          <ac:spMkLst>
            <pc:docMk/>
            <pc:sldMk cId="3542753229" sldId="262"/>
            <ac:spMk id="5" creationId="{76151C6C-89C8-9830-DDAE-2319DDF90B70}"/>
          </ac:spMkLst>
        </pc:spChg>
        <pc:spChg chg="mod">
          <ac:chgData name="Rianne van Dongen" userId="f851ec4a-fa82-416e-acc4-e3b8404c94a5" providerId="ADAL" clId="{C2295F0B-743F-4634-AFC5-4B756560E299}" dt="2026-07-15T06:51:11.276" v="501" actId="404"/>
          <ac:spMkLst>
            <pc:docMk/>
            <pc:sldMk cId="3542753229" sldId="262"/>
            <ac:spMk id="9" creationId="{6F100F8D-D72D-3359-7E5D-DDCFC6568CE2}"/>
          </ac:spMkLst>
        </pc:spChg>
      </pc:sldChg>
      <pc:sldChg chg="delSp new del mod">
        <pc:chgData name="Rianne van Dongen" userId="f851ec4a-fa82-416e-acc4-e3b8404c94a5" providerId="ADAL" clId="{C2295F0B-743F-4634-AFC5-4B756560E299}" dt="2026-07-14T13:53:37.944" v="444" actId="47"/>
        <pc:sldMkLst>
          <pc:docMk/>
          <pc:sldMk cId="2646645951" sldId="263"/>
        </pc:sldMkLst>
        <pc:spChg chg="del">
          <ac:chgData name="Rianne van Dongen" userId="f851ec4a-fa82-416e-acc4-e3b8404c94a5" providerId="ADAL" clId="{C2295F0B-743F-4634-AFC5-4B756560E299}" dt="2026-07-14T13:53:31.066" v="442" actId="478"/>
          <ac:spMkLst>
            <pc:docMk/>
            <pc:sldMk cId="2646645951" sldId="263"/>
            <ac:spMk id="2" creationId="{D62D83E2-EE35-78CC-043D-7812C3B18FFA}"/>
          </ac:spMkLst>
        </pc:spChg>
        <pc:spChg chg="del">
          <ac:chgData name="Rianne van Dongen" userId="f851ec4a-fa82-416e-acc4-e3b8404c94a5" providerId="ADAL" clId="{C2295F0B-743F-4634-AFC5-4B756560E299}" dt="2026-07-14T13:53:31.066" v="442" actId="478"/>
          <ac:spMkLst>
            <pc:docMk/>
            <pc:sldMk cId="2646645951" sldId="263"/>
            <ac:spMk id="3" creationId="{BFB7B133-295F-E2E6-F33A-C434C2A8CC1D}"/>
          </ac:spMkLst>
        </pc:spChg>
      </pc:sldChg>
      <pc:sldChg chg="new del">
        <pc:chgData name="Rianne van Dongen" userId="f851ec4a-fa82-416e-acc4-e3b8404c94a5" providerId="ADAL" clId="{C2295F0B-743F-4634-AFC5-4B756560E299}" dt="2026-07-14T13:53:48.286" v="447" actId="47"/>
        <pc:sldMkLst>
          <pc:docMk/>
          <pc:sldMk cId="1425043210" sldId="264"/>
        </pc:sldMkLst>
      </pc:sldChg>
      <pc:sldChg chg="delSp modSp add mod">
        <pc:chgData name="Rianne van Dongen" userId="f851ec4a-fa82-416e-acc4-e3b8404c94a5" providerId="ADAL" clId="{C2295F0B-743F-4634-AFC5-4B756560E299}" dt="2026-07-15T07:12:25.080" v="908" actId="20577"/>
        <pc:sldMkLst>
          <pc:docMk/>
          <pc:sldMk cId="781469628" sldId="265"/>
        </pc:sldMkLst>
        <pc:spChg chg="mod">
          <ac:chgData name="Rianne van Dongen" userId="f851ec4a-fa82-416e-acc4-e3b8404c94a5" providerId="ADAL" clId="{C2295F0B-743F-4634-AFC5-4B756560E299}" dt="2026-07-15T07:12:25.080" v="908" actId="20577"/>
          <ac:spMkLst>
            <pc:docMk/>
            <pc:sldMk cId="781469628" sldId="265"/>
            <ac:spMk id="2" creationId="{4809C4A4-E90C-7C93-D361-A53D7CBACC6B}"/>
          </ac:spMkLst>
        </pc:spChg>
        <pc:spChg chg="del">
          <ac:chgData name="Rianne van Dongen" userId="f851ec4a-fa82-416e-acc4-e3b8404c94a5" providerId="ADAL" clId="{C2295F0B-743F-4634-AFC5-4B756560E299}" dt="2026-07-14T13:53:45.776" v="446" actId="478"/>
          <ac:spMkLst>
            <pc:docMk/>
            <pc:sldMk cId="781469628" sldId="265"/>
            <ac:spMk id="5" creationId="{FB7019AB-9F27-24A9-4F88-1A388341100B}"/>
          </ac:spMkLst>
        </pc:spChg>
        <pc:spChg chg="del">
          <ac:chgData name="Rianne van Dongen" userId="f851ec4a-fa82-416e-acc4-e3b8404c94a5" providerId="ADAL" clId="{C2295F0B-743F-4634-AFC5-4B756560E299}" dt="2026-07-14T13:53:45.776" v="446" actId="478"/>
          <ac:spMkLst>
            <pc:docMk/>
            <pc:sldMk cId="781469628" sldId="265"/>
            <ac:spMk id="9" creationId="{D0BD0653-1C55-F42A-6ED6-43AE4FB0CDD4}"/>
          </ac:spMkLst>
        </pc:spChg>
      </pc:sldChg>
      <pc:sldChg chg="delSp modSp add mod">
        <pc:chgData name="Rianne van Dongen" userId="f851ec4a-fa82-416e-acc4-e3b8404c94a5" providerId="ADAL" clId="{C2295F0B-743F-4634-AFC5-4B756560E299}" dt="2026-07-15T07:12:32.718" v="911" actId="20577"/>
        <pc:sldMkLst>
          <pc:docMk/>
          <pc:sldMk cId="3018515106" sldId="266"/>
        </pc:sldMkLst>
        <pc:spChg chg="mod">
          <ac:chgData name="Rianne van Dongen" userId="f851ec4a-fa82-416e-acc4-e3b8404c94a5" providerId="ADAL" clId="{C2295F0B-743F-4634-AFC5-4B756560E299}" dt="2026-07-15T07:12:32.718" v="911" actId="20577"/>
          <ac:spMkLst>
            <pc:docMk/>
            <pc:sldMk cId="3018515106" sldId="266"/>
            <ac:spMk id="2" creationId="{CB5E9BA7-0A70-DB23-2980-190DD5B9663E}"/>
          </ac:spMkLst>
        </pc:spChg>
        <pc:spChg chg="del">
          <ac:chgData name="Rianne van Dongen" userId="f851ec4a-fa82-416e-acc4-e3b8404c94a5" providerId="ADAL" clId="{C2295F0B-743F-4634-AFC5-4B756560E299}" dt="2026-07-14T13:53:55.205" v="449" actId="478"/>
          <ac:spMkLst>
            <pc:docMk/>
            <pc:sldMk cId="3018515106" sldId="266"/>
            <ac:spMk id="5" creationId="{8492F980-AC54-132F-4905-1C1ACF19A716}"/>
          </ac:spMkLst>
        </pc:spChg>
        <pc:spChg chg="del">
          <ac:chgData name="Rianne van Dongen" userId="f851ec4a-fa82-416e-acc4-e3b8404c94a5" providerId="ADAL" clId="{C2295F0B-743F-4634-AFC5-4B756560E299}" dt="2026-07-14T13:53:55.205" v="449" actId="478"/>
          <ac:spMkLst>
            <pc:docMk/>
            <pc:sldMk cId="3018515106" sldId="266"/>
            <ac:spMk id="9" creationId="{561EB183-AE14-F3D4-5F12-641BD6A443FF}"/>
          </ac:spMkLst>
        </pc:spChg>
      </pc:sldChg>
      <pc:sldChg chg="delSp modSp add mod">
        <pc:chgData name="Rianne van Dongen" userId="f851ec4a-fa82-416e-acc4-e3b8404c94a5" providerId="ADAL" clId="{C2295F0B-743F-4634-AFC5-4B756560E299}" dt="2026-07-15T07:12:42.119" v="914" actId="20577"/>
        <pc:sldMkLst>
          <pc:docMk/>
          <pc:sldMk cId="3806886371" sldId="267"/>
        </pc:sldMkLst>
        <pc:spChg chg="mod">
          <ac:chgData name="Rianne van Dongen" userId="f851ec4a-fa82-416e-acc4-e3b8404c94a5" providerId="ADAL" clId="{C2295F0B-743F-4634-AFC5-4B756560E299}" dt="2026-07-15T07:12:42.119" v="914" actId="20577"/>
          <ac:spMkLst>
            <pc:docMk/>
            <pc:sldMk cId="3806886371" sldId="267"/>
            <ac:spMk id="2" creationId="{6CE5184F-B55B-E328-2BE8-884C0855A0E2}"/>
          </ac:spMkLst>
        </pc:spChg>
        <pc:spChg chg="del">
          <ac:chgData name="Rianne van Dongen" userId="f851ec4a-fa82-416e-acc4-e3b8404c94a5" providerId="ADAL" clId="{C2295F0B-743F-4634-AFC5-4B756560E299}" dt="2026-07-14T13:54:02.238" v="451" actId="478"/>
          <ac:spMkLst>
            <pc:docMk/>
            <pc:sldMk cId="3806886371" sldId="267"/>
            <ac:spMk id="5" creationId="{6B86D773-A862-6E32-1214-FC133972662F}"/>
          </ac:spMkLst>
        </pc:spChg>
        <pc:spChg chg="del">
          <ac:chgData name="Rianne van Dongen" userId="f851ec4a-fa82-416e-acc4-e3b8404c94a5" providerId="ADAL" clId="{C2295F0B-743F-4634-AFC5-4B756560E299}" dt="2026-07-14T13:54:02.238" v="451" actId="478"/>
          <ac:spMkLst>
            <pc:docMk/>
            <pc:sldMk cId="3806886371" sldId="267"/>
            <ac:spMk id="9" creationId="{910E5784-62F9-FCFA-E3A2-A7DF5AD80239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2:53.470" v="917" actId="20577"/>
        <pc:sldMkLst>
          <pc:docMk/>
          <pc:sldMk cId="4079030442" sldId="268"/>
        </pc:sldMkLst>
        <pc:spChg chg="mod">
          <ac:chgData name="Rianne van Dongen" userId="f851ec4a-fa82-416e-acc4-e3b8404c94a5" providerId="ADAL" clId="{C2295F0B-743F-4634-AFC5-4B756560E299}" dt="2026-07-15T07:12:53.470" v="917" actId="20577"/>
          <ac:spMkLst>
            <pc:docMk/>
            <pc:sldMk cId="4079030442" sldId="268"/>
            <ac:spMk id="2" creationId="{146C1673-9FC6-BB8A-B17D-BAD1C6A3B3C0}"/>
          </ac:spMkLst>
        </pc:spChg>
        <pc:spChg chg="mod">
          <ac:chgData name="Rianne van Dongen" userId="f851ec4a-fa82-416e-acc4-e3b8404c94a5" providerId="ADAL" clId="{C2295F0B-743F-4634-AFC5-4B756560E299}" dt="2026-07-14T13:55:44.396" v="492" actId="20577"/>
          <ac:spMkLst>
            <pc:docMk/>
            <pc:sldMk cId="4079030442" sldId="268"/>
            <ac:spMk id="5" creationId="{1AB6DFCA-9761-074A-ED28-2399AC3C060D}"/>
          </ac:spMkLst>
        </pc:spChg>
        <pc:spChg chg="mod">
          <ac:chgData name="Rianne van Dongen" userId="f851ec4a-fa82-416e-acc4-e3b8404c94a5" providerId="ADAL" clId="{C2295F0B-743F-4634-AFC5-4B756560E299}" dt="2026-07-15T06:51:51.238" v="528" actId="404"/>
          <ac:spMkLst>
            <pc:docMk/>
            <pc:sldMk cId="4079030442" sldId="268"/>
            <ac:spMk id="9" creationId="{75EC213C-26AF-F45F-EBC3-94825D4F1A0E}"/>
          </ac:spMkLst>
        </pc:spChg>
      </pc:sldChg>
      <pc:sldChg chg="delSp modSp add mod">
        <pc:chgData name="Rianne van Dongen" userId="f851ec4a-fa82-416e-acc4-e3b8404c94a5" providerId="ADAL" clId="{C2295F0B-743F-4634-AFC5-4B756560E299}" dt="2026-07-15T07:13:04.903" v="919" actId="20577"/>
        <pc:sldMkLst>
          <pc:docMk/>
          <pc:sldMk cId="3194603400" sldId="269"/>
        </pc:sldMkLst>
        <pc:spChg chg="mod">
          <ac:chgData name="Rianne van Dongen" userId="f851ec4a-fa82-416e-acc4-e3b8404c94a5" providerId="ADAL" clId="{C2295F0B-743F-4634-AFC5-4B756560E299}" dt="2026-07-15T07:13:04.903" v="919" actId="20577"/>
          <ac:spMkLst>
            <pc:docMk/>
            <pc:sldMk cId="3194603400" sldId="269"/>
            <ac:spMk id="2" creationId="{A545443E-C35C-7965-B201-26A63054F2A0}"/>
          </ac:spMkLst>
        </pc:spChg>
        <pc:spChg chg="del">
          <ac:chgData name="Rianne van Dongen" userId="f851ec4a-fa82-416e-acc4-e3b8404c94a5" providerId="ADAL" clId="{C2295F0B-743F-4634-AFC5-4B756560E299}" dt="2026-07-14T13:55:53.642" v="494" actId="478"/>
          <ac:spMkLst>
            <pc:docMk/>
            <pc:sldMk cId="3194603400" sldId="269"/>
            <ac:spMk id="5" creationId="{A99BDE81-D566-71DE-767A-60EBBA76A4B7}"/>
          </ac:spMkLst>
        </pc:spChg>
        <pc:spChg chg="del">
          <ac:chgData name="Rianne van Dongen" userId="f851ec4a-fa82-416e-acc4-e3b8404c94a5" providerId="ADAL" clId="{C2295F0B-743F-4634-AFC5-4B756560E299}" dt="2026-07-14T13:55:53.642" v="494" actId="478"/>
          <ac:spMkLst>
            <pc:docMk/>
            <pc:sldMk cId="3194603400" sldId="269"/>
            <ac:spMk id="9" creationId="{FF5A4B06-5998-A3A3-A175-C77231DA5E02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2:44.440" v="915" actId="20577"/>
        <pc:sldMkLst>
          <pc:docMk/>
          <pc:sldMk cId="3877877003" sldId="270"/>
        </pc:sldMkLst>
        <pc:spChg chg="mod">
          <ac:chgData name="Rianne van Dongen" userId="f851ec4a-fa82-416e-acc4-e3b8404c94a5" providerId="ADAL" clId="{C2295F0B-743F-4634-AFC5-4B756560E299}" dt="2026-07-15T07:12:44.440" v="915" actId="20577"/>
          <ac:spMkLst>
            <pc:docMk/>
            <pc:sldMk cId="3877877003" sldId="270"/>
            <ac:spMk id="2" creationId="{6F80FC23-5B9D-0384-4105-9193151ACCC9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2:35.554" v="912" actId="20577"/>
        <pc:sldMkLst>
          <pc:docMk/>
          <pc:sldMk cId="998481591" sldId="271"/>
        </pc:sldMkLst>
        <pc:spChg chg="mod">
          <ac:chgData name="Rianne van Dongen" userId="f851ec4a-fa82-416e-acc4-e3b8404c94a5" providerId="ADAL" clId="{C2295F0B-743F-4634-AFC5-4B756560E299}" dt="2026-07-15T07:12:35.554" v="912" actId="20577"/>
          <ac:spMkLst>
            <pc:docMk/>
            <pc:sldMk cId="998481591" sldId="271"/>
            <ac:spMk id="2" creationId="{9BDFF3DC-C206-2874-2249-19435EA5A33D}"/>
          </ac:spMkLst>
        </pc:spChg>
      </pc:sldChg>
      <pc:sldChg chg="modSp add mod">
        <pc:chgData name="Rianne van Dongen" userId="f851ec4a-fa82-416e-acc4-e3b8404c94a5" providerId="ADAL" clId="{C2295F0B-743F-4634-AFC5-4B756560E299}" dt="2026-07-15T07:12:26.942" v="909" actId="20577"/>
        <pc:sldMkLst>
          <pc:docMk/>
          <pc:sldMk cId="512419805" sldId="272"/>
        </pc:sldMkLst>
        <pc:spChg chg="mod">
          <ac:chgData name="Rianne van Dongen" userId="f851ec4a-fa82-416e-acc4-e3b8404c94a5" providerId="ADAL" clId="{C2295F0B-743F-4634-AFC5-4B756560E299}" dt="2026-07-15T07:12:26.942" v="909" actId="20577"/>
          <ac:spMkLst>
            <pc:docMk/>
            <pc:sldMk cId="512419805" sldId="272"/>
            <ac:spMk id="2" creationId="{E80AFE73-F565-8CD8-F550-959282DE0638}"/>
          </ac:spMkLst>
        </pc:spChg>
      </pc:sldChg>
      <pc:sldChg chg="addSp modSp add mod">
        <pc:chgData name="Rianne van Dongen" userId="f851ec4a-fa82-416e-acc4-e3b8404c94a5" providerId="ADAL" clId="{C2295F0B-743F-4634-AFC5-4B756560E299}" dt="2026-07-15T07:13:08.811" v="920" actId="20577"/>
        <pc:sldMkLst>
          <pc:docMk/>
          <pc:sldMk cId="2869345584" sldId="273"/>
        </pc:sldMkLst>
        <pc:spChg chg="mod">
          <ac:chgData name="Rianne van Dongen" userId="f851ec4a-fa82-416e-acc4-e3b8404c94a5" providerId="ADAL" clId="{C2295F0B-743F-4634-AFC5-4B756560E299}" dt="2026-07-15T07:13:08.811" v="920" actId="20577"/>
          <ac:spMkLst>
            <pc:docMk/>
            <pc:sldMk cId="2869345584" sldId="273"/>
            <ac:spMk id="2" creationId="{05B28B78-A51F-236F-E516-79C4FEED6BEB}"/>
          </ac:spMkLst>
        </pc:spChg>
        <pc:spChg chg="add mod">
          <ac:chgData name="Rianne van Dongen" userId="f851ec4a-fa82-416e-acc4-e3b8404c94a5" providerId="ADAL" clId="{C2295F0B-743F-4634-AFC5-4B756560E299}" dt="2026-07-15T07:09:25.221" v="717" actId="20577"/>
          <ac:spMkLst>
            <pc:docMk/>
            <pc:sldMk cId="2869345584" sldId="273"/>
            <ac:spMk id="4" creationId="{BCA97AE6-B1DC-0F1F-2070-67E05E11D93B}"/>
          </ac:spMkLst>
        </pc:spChg>
      </pc:sldChg>
      <pc:sldChg chg="add del">
        <pc:chgData name="Rianne van Dongen" userId="f851ec4a-fa82-416e-acc4-e3b8404c94a5" providerId="ADAL" clId="{C2295F0B-743F-4634-AFC5-4B756560E299}" dt="2026-07-15T06:51:41.166" v="527" actId="2890"/>
        <pc:sldMkLst>
          <pc:docMk/>
          <pc:sldMk cId="3922375413" sldId="273"/>
        </pc:sldMkLst>
      </pc:sldChg>
      <pc:sldChg chg="modSp add mod ord">
        <pc:chgData name="Rianne van Dongen" userId="f851ec4a-fa82-416e-acc4-e3b8404c94a5" providerId="ADAL" clId="{C2295F0B-743F-4634-AFC5-4B756560E299}" dt="2026-07-15T07:09:51.959" v="770" actId="20577"/>
        <pc:sldMkLst>
          <pc:docMk/>
          <pc:sldMk cId="3556296763" sldId="274"/>
        </pc:sldMkLst>
        <pc:spChg chg="mod">
          <ac:chgData name="Rianne van Dongen" userId="f851ec4a-fa82-416e-acc4-e3b8404c94a5" providerId="ADAL" clId="{C2295F0B-743F-4634-AFC5-4B756560E299}" dt="2026-07-15T07:09:36.718" v="722" actId="1076"/>
          <ac:spMkLst>
            <pc:docMk/>
            <pc:sldMk cId="3556296763" sldId="274"/>
            <ac:spMk id="5" creationId="{60F3DAE2-576A-6D48-6020-11C4BBC3EB4A}"/>
          </ac:spMkLst>
        </pc:spChg>
        <pc:spChg chg="mod">
          <ac:chgData name="Rianne van Dongen" userId="f851ec4a-fa82-416e-acc4-e3b8404c94a5" providerId="ADAL" clId="{C2295F0B-743F-4634-AFC5-4B756560E299}" dt="2026-07-15T07:09:51.959" v="770" actId="20577"/>
          <ac:spMkLst>
            <pc:docMk/>
            <pc:sldMk cId="3556296763" sldId="274"/>
            <ac:spMk id="20" creationId="{2815786E-C817-C701-71A7-265658E8827F}"/>
          </ac:spMkLst>
        </pc:spChg>
      </pc:sldChg>
      <pc:sldChg chg="new del ord">
        <pc:chgData name="Rianne van Dongen" userId="f851ec4a-fa82-416e-acc4-e3b8404c94a5" providerId="ADAL" clId="{C2295F0B-743F-4634-AFC5-4B756560E299}" dt="2026-07-15T07:11:20.969" v="775" actId="47"/>
        <pc:sldMkLst>
          <pc:docMk/>
          <pc:sldMk cId="2396368865" sldId="275"/>
        </pc:sldMkLst>
      </pc:sldChg>
      <pc:sldChg chg="modSp add mod ord">
        <pc:chgData name="Rianne van Dongen" userId="f851ec4a-fa82-416e-acc4-e3b8404c94a5" providerId="ADAL" clId="{C2295F0B-743F-4634-AFC5-4B756560E299}" dt="2026-07-15T07:12:17.830" v="905" actId="20577"/>
        <pc:sldMkLst>
          <pc:docMk/>
          <pc:sldMk cId="3295846648" sldId="275"/>
        </pc:sldMkLst>
        <pc:spChg chg="mod">
          <ac:chgData name="Rianne van Dongen" userId="f851ec4a-fa82-416e-acc4-e3b8404c94a5" providerId="ADAL" clId="{C2295F0B-743F-4634-AFC5-4B756560E299}" dt="2026-07-15T07:11:42.264" v="826" actId="20577"/>
          <ac:spMkLst>
            <pc:docMk/>
            <pc:sldMk cId="3295846648" sldId="275"/>
            <ac:spMk id="2" creationId="{74820309-9206-52F0-CC53-E7307D65A501}"/>
          </ac:spMkLst>
        </pc:spChg>
        <pc:spChg chg="mod">
          <ac:chgData name="Rianne van Dongen" userId="f851ec4a-fa82-416e-acc4-e3b8404c94a5" providerId="ADAL" clId="{C2295F0B-743F-4634-AFC5-4B756560E299}" dt="2026-07-15T07:12:17.830" v="905" actId="20577"/>
          <ac:spMkLst>
            <pc:docMk/>
            <pc:sldMk cId="3295846648" sldId="275"/>
            <ac:spMk id="5" creationId="{62DC63B2-C17D-89D3-D4B9-5F2F65EDB732}"/>
          </ac:spMkLst>
        </pc:spChg>
        <pc:spChg chg="mod">
          <ac:chgData name="Rianne van Dongen" userId="f851ec4a-fa82-416e-acc4-e3b8404c94a5" providerId="ADAL" clId="{C2295F0B-743F-4634-AFC5-4B756560E299}" dt="2026-07-15T07:11:55.655" v="850"/>
          <ac:spMkLst>
            <pc:docMk/>
            <pc:sldMk cId="3295846648" sldId="275"/>
            <ac:spMk id="9" creationId="{DA978253-4EC8-75CA-9461-53966D54902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720A92-46BC-82AF-6A0C-0E8CDA376F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2657443-9D57-A95A-14F5-2807615A6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CD0AA6-04EE-BA71-4AA3-C07920CC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DA99BEB-68F5-D483-0F7E-B3FC9CA1B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2E9494-4C89-B68C-F191-D1A02C6C1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7850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9039E9-063B-998C-4E70-6D127A109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1276D8E-29FE-46BD-3859-89626204E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0AD8B7-DC8D-12AC-B9EA-DD2B8773B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D2EB3A-810C-62C3-EF2E-A110C6DAF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262CF5-B29D-4E82-411A-DD56ABD8C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543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FD8C061-A610-9E64-C899-ECA3831044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348D681-7CA0-73D5-71D9-6A81CB82F5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F364ED8-FC94-5546-61B8-1D4A52CE2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8A8D4BD-74FA-94AB-9F83-658174856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0CF532D-F562-25D0-D1FA-C940747D8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767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3F3C5-AF75-A0B6-12DB-7A495146A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2333AC-2E57-4CF0-8D1F-241C1AC39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57BF878-2F64-84D6-0800-5F08240C7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1AFB2E-F935-A165-CF5C-5903D6336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9A5E76-44C9-C685-BC7D-0A6335536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3630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DD54B1-98E8-AB5F-DD47-2D74DDEA0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0C61989-6AC2-657D-0EB0-CB479010A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713CF7-C3CE-CCB6-83D9-6C7B86833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EF9779-9C4D-7169-532A-20B2A849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B9A539E-AFF4-44A8-B3D4-5B52F1A14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340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35B9A-E925-BACB-67D3-8136709B6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214CE1-2294-6878-FC3C-35DA636A0F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79DE8BD-7CDD-65E3-1E35-13B96D4621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E7FB36-7DDB-37FF-C0B0-D99CD5BF1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A733A07-969C-3F52-2B88-830ADBB49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7A94E5B-7706-1AA6-0882-E5312CCE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27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4FA36-33FF-3997-654A-94A18CC29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0E8E99-BB35-8687-23C3-54C354FC66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641EB77-72EB-E14A-2E6C-3A46703B4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9FA01DB-1AF1-89A0-692F-E8F44C24B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ED1D698-20AE-ABBF-B55D-4F3A62A216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1639166-7E7E-AA5A-1BE5-5FEE58D42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9C4C11E-B6C4-064F-A6F7-8C49BD8FD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B8C7DBF-378B-2D55-FA7E-B1CF63C82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8898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87423-D53A-98A3-9BBE-F1DAA2182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D060C5C-C181-B5D2-8345-9F6815CE3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04DC7C2-8DCE-44CE-68C6-D5925E7DA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96407FF-656B-8DFF-B777-2C386FF6A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618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843536E-B750-46CF-E343-CC972EAAA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37FE726-7665-6A2D-7F2A-7CA19704A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45F6817-D92E-DEA0-5D00-9636015EB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947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0B3200-917B-F03B-EE28-B0BB4FEC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61E583-7222-C546-8612-1B9639F25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84400D4-24F2-D30D-E2C0-39E04316C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87659FE-DEA3-D4A5-A735-D34C4190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F695309-B049-31D2-F544-5D56F050D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FD2132D-DD1B-4379-CAB8-2E2100C59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420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514E15-8B63-E914-43B5-A6D244792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B853A3A-3DD0-8071-0101-4163560B9F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4B55E4-99A7-1601-E334-40B3F4FE9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80ED80A-2464-CE9C-9F2C-633240CF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90035BE-444E-12D6-BC17-345C822FF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9E95FDB-9BE0-343C-36C7-557AD1D29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13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4855A60C-3E04-989B-7DEF-0A558C9D6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20F410E-943B-A1C0-192E-E253C93CD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0D1E521-0FB4-87F9-B424-0A1C7ECACB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D87453-CA53-459E-8120-A1D6B1331215}" type="datetimeFigureOut">
              <a:rPr lang="nl-NL" smtClean="0"/>
              <a:t>15-7-2026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D97FDF-9FA2-2BCF-5E3E-7F50DD2440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50B7A6-3989-F9B3-2659-7D1638829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088BFB-D399-42E6-9610-BDA3AE3C3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2780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dprixcm2026.awardstage.com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hyperlink" Target="mailto:events@bbp.nl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E1C0B045-6BA6-1C6A-5DA5-4ECCC4A32E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98" r="-8498"/>
            </a:stretch>
          </a:blipFill>
        </p:spPr>
        <p:txBody>
          <a:bodyPr/>
          <a:lstStyle/>
          <a:p>
            <a:endParaRPr lang="nl-NL" sz="1411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B2636E3-AD95-2F7F-F6F2-9B382D680BEB}"/>
              </a:ext>
            </a:extLst>
          </p:cNvPr>
          <p:cNvSpPr/>
          <p:nvPr/>
        </p:nvSpPr>
        <p:spPr>
          <a:xfrm>
            <a:off x="1602225" y="139703"/>
            <a:ext cx="8987550" cy="2229466"/>
          </a:xfrm>
          <a:custGeom>
            <a:avLst/>
            <a:gdLst/>
            <a:ahLst/>
            <a:cxnLst/>
            <a:rect l="l" t="t" r="r" b="b"/>
            <a:pathLst>
              <a:path w="9696337" h="2734367">
                <a:moveTo>
                  <a:pt x="0" y="0"/>
                </a:moveTo>
                <a:lnTo>
                  <a:pt x="9696336" y="0"/>
                </a:lnTo>
                <a:lnTo>
                  <a:pt x="9696336" y="2734367"/>
                </a:lnTo>
                <a:lnTo>
                  <a:pt x="0" y="27343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 sz="1411"/>
          </a:p>
        </p:txBody>
      </p:sp>
      <p:grpSp>
        <p:nvGrpSpPr>
          <p:cNvPr id="15" name="Group 3">
            <a:extLst>
              <a:ext uri="{FF2B5EF4-FFF2-40B4-BE49-F238E27FC236}">
                <a16:creationId xmlns:a16="http://schemas.microsoft.com/office/drawing/2014/main" id="{408C4B2B-D212-15C7-9685-B4110EF2E4C0}"/>
              </a:ext>
            </a:extLst>
          </p:cNvPr>
          <p:cNvGrpSpPr/>
          <p:nvPr/>
        </p:nvGrpSpPr>
        <p:grpSpPr>
          <a:xfrm>
            <a:off x="-319900" y="2863551"/>
            <a:ext cx="3278103" cy="4004281"/>
            <a:chOff x="0" y="0"/>
            <a:chExt cx="4370804" cy="5339041"/>
          </a:xfrm>
        </p:grpSpPr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A9DAD1BB-01F1-3FC1-A12D-F16EB4EC0F82}"/>
                </a:ext>
              </a:extLst>
            </p:cNvPr>
            <p:cNvSpPr/>
            <p:nvPr/>
          </p:nvSpPr>
          <p:spPr>
            <a:xfrm>
              <a:off x="1220185" y="0"/>
              <a:ext cx="3150618" cy="3436661"/>
            </a:xfrm>
            <a:custGeom>
              <a:avLst/>
              <a:gdLst/>
              <a:ahLst/>
              <a:cxnLst/>
              <a:rect l="l" t="t" r="r" b="b"/>
              <a:pathLst>
                <a:path w="3150618" h="3436661">
                  <a:moveTo>
                    <a:pt x="0" y="0"/>
                  </a:moveTo>
                  <a:lnTo>
                    <a:pt x="3150619" y="0"/>
                  </a:lnTo>
                  <a:lnTo>
                    <a:pt x="3150619" y="3436661"/>
                  </a:lnTo>
                  <a:lnTo>
                    <a:pt x="0" y="3436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nl-NL" sz="1411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D0A32C45-7598-80B3-8CB3-10E8FB890EC5}"/>
                </a:ext>
              </a:extLst>
            </p:cNvPr>
            <p:cNvSpPr/>
            <p:nvPr/>
          </p:nvSpPr>
          <p:spPr>
            <a:xfrm>
              <a:off x="0" y="1318353"/>
              <a:ext cx="4118225" cy="4020688"/>
            </a:xfrm>
            <a:custGeom>
              <a:avLst/>
              <a:gdLst/>
              <a:ahLst/>
              <a:cxnLst/>
              <a:rect l="l" t="t" r="r" b="b"/>
              <a:pathLst>
                <a:path w="4118225" h="4020688">
                  <a:moveTo>
                    <a:pt x="0" y="0"/>
                  </a:moveTo>
                  <a:lnTo>
                    <a:pt x="4118225" y="0"/>
                  </a:lnTo>
                  <a:lnTo>
                    <a:pt x="4118225" y="4020688"/>
                  </a:lnTo>
                  <a:lnTo>
                    <a:pt x="0" y="4020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nl-NL" sz="1411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281D31ED-2C2B-241D-C424-E3DD334F01B6}"/>
                </a:ext>
              </a:extLst>
            </p:cNvPr>
            <p:cNvSpPr/>
            <p:nvPr/>
          </p:nvSpPr>
          <p:spPr>
            <a:xfrm>
              <a:off x="769381" y="1474394"/>
              <a:ext cx="1640839" cy="922972"/>
            </a:xfrm>
            <a:custGeom>
              <a:avLst/>
              <a:gdLst/>
              <a:ahLst/>
              <a:cxnLst/>
              <a:rect l="l" t="t" r="r" b="b"/>
              <a:pathLst>
                <a:path w="1640839" h="922972">
                  <a:moveTo>
                    <a:pt x="0" y="0"/>
                  </a:moveTo>
                  <a:lnTo>
                    <a:pt x="1640839" y="0"/>
                  </a:lnTo>
                  <a:lnTo>
                    <a:pt x="1640839" y="922972"/>
                  </a:lnTo>
                  <a:lnTo>
                    <a:pt x="0" y="922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nl-NL" sz="1411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992C0645-61B3-E19D-DC29-4301B649218D}"/>
              </a:ext>
            </a:extLst>
          </p:cNvPr>
          <p:cNvSpPr txBox="1"/>
          <p:nvPr/>
        </p:nvSpPr>
        <p:spPr>
          <a:xfrm>
            <a:off x="1985015" y="3228969"/>
            <a:ext cx="822196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Template </a:t>
            </a:r>
          </a:p>
          <a:p>
            <a:pPr algn="ctr"/>
            <a:r>
              <a:rPr lang="en-US" sz="60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insturen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 cases</a:t>
            </a:r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97C0F536-EA3A-B546-3E98-B224C18A172F}"/>
              </a:ext>
            </a:extLst>
          </p:cNvPr>
          <p:cNvSpPr/>
          <p:nvPr/>
        </p:nvSpPr>
        <p:spPr>
          <a:xfrm>
            <a:off x="8855326" y="4872649"/>
            <a:ext cx="3468897" cy="1995183"/>
          </a:xfrm>
          <a:custGeom>
            <a:avLst/>
            <a:gdLst/>
            <a:ahLst/>
            <a:cxnLst/>
            <a:rect l="l" t="t" r="r" b="b"/>
            <a:pathLst>
              <a:path w="3468897" h="1995183">
                <a:moveTo>
                  <a:pt x="0" y="0"/>
                </a:moveTo>
                <a:lnTo>
                  <a:pt x="3468897" y="0"/>
                </a:lnTo>
                <a:lnTo>
                  <a:pt x="3468897" y="1995183"/>
                </a:lnTo>
                <a:lnTo>
                  <a:pt x="0" y="199518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NL" sz="1411"/>
          </a:p>
        </p:txBody>
      </p:sp>
    </p:spTree>
    <p:extLst>
      <p:ext uri="{BB962C8B-B14F-4D97-AF65-F5344CB8AC3E}">
        <p14:creationId xmlns:p14="http://schemas.microsoft.com/office/powerpoint/2010/main" val="978173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CB404-1934-60DD-65D9-0C74569BA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E5184F-B55B-E328-2BE8-884C0855A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Resultaat</a:t>
            </a:r>
          </a:p>
        </p:txBody>
      </p:sp>
    </p:spTree>
    <p:extLst>
      <p:ext uri="{BB962C8B-B14F-4D97-AF65-F5344CB8AC3E}">
        <p14:creationId xmlns:p14="http://schemas.microsoft.com/office/powerpoint/2010/main" val="3806886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CBD8C-C4AF-26A6-F44D-8D37BCF50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80FC23-5B9D-0384-4105-9193151A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Resultaat</a:t>
            </a:r>
          </a:p>
        </p:txBody>
      </p:sp>
    </p:spTree>
    <p:extLst>
      <p:ext uri="{BB962C8B-B14F-4D97-AF65-F5344CB8AC3E}">
        <p14:creationId xmlns:p14="http://schemas.microsoft.com/office/powerpoint/2010/main" val="3877877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E7885-EF36-7A2E-A789-7FB6DF4C7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53F405-2387-DF55-0A6E-E8B7FEC0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 Casevideo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81192E2-C8A2-B25E-61E3-7B320AAEB895}"/>
              </a:ext>
            </a:extLst>
          </p:cNvPr>
          <p:cNvSpPr txBox="1"/>
          <p:nvPr/>
        </p:nvSpPr>
        <p:spPr>
          <a:xfrm>
            <a:off x="443680" y="1325563"/>
            <a:ext cx="11217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/>
            </a:pPr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Voeg hier een video van maximaal 3 minuten toe waarin de case wordt toegelicht.</a:t>
            </a:r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CC94998-FCDD-0834-E0E4-8841CFB0769D}"/>
              </a:ext>
            </a:extLst>
          </p:cNvPr>
          <p:cNvSpPr txBox="1"/>
          <p:nvPr/>
        </p:nvSpPr>
        <p:spPr>
          <a:xfrm>
            <a:off x="443681" y="5943671"/>
            <a:ext cx="4788362" cy="584775"/>
          </a:xfrm>
          <a:prstGeom prst="rect">
            <a:avLst/>
          </a:prstGeom>
          <a:solidFill>
            <a:srgbClr val="D5AD4D"/>
          </a:solidFill>
        </p:spPr>
        <p:txBody>
          <a:bodyPr wrap="none" rtlCol="0">
            <a:spAutoFit/>
          </a:bodyPr>
          <a:lstStyle/>
          <a:p>
            <a:r>
              <a:rPr lang="nl-N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 van de jury:</a:t>
            </a:r>
          </a:p>
          <a:p>
            <a:r>
              <a:rPr lang="nl-N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 op de kern van strategie, creativiteit en resultaat.</a:t>
            </a:r>
          </a:p>
        </p:txBody>
      </p:sp>
    </p:spTree>
    <p:extLst>
      <p:ext uri="{BB962C8B-B14F-4D97-AF65-F5344CB8AC3E}">
        <p14:creationId xmlns:p14="http://schemas.microsoft.com/office/powerpoint/2010/main" val="20400198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B87C4-2D5E-578E-5B77-D2AAEABAA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6C1673-9FC6-BB8A-B17D-BAD1C6A3B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Showcase video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AB6DFCA-9761-074A-ED28-2399AC3C060D}"/>
              </a:ext>
            </a:extLst>
          </p:cNvPr>
          <p:cNvSpPr txBox="1"/>
          <p:nvPr/>
        </p:nvSpPr>
        <p:spPr>
          <a:xfrm>
            <a:off x="443680" y="1325563"/>
            <a:ext cx="1121737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Voeg hier een showcase video van maximaal 15 seconden toe. </a:t>
            </a:r>
          </a:p>
          <a:p>
            <a:r>
              <a:rPr lang="nl-NL" i="1" dirty="0"/>
              <a:t>Deze video kan worden gebruikt ter promotie en tijdens de uitreiking, indien jullie zijn genomineerd.</a:t>
            </a:r>
            <a:br>
              <a:rPr lang="nl-NL" sz="2000" dirty="0"/>
            </a:br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5EC213C-26AF-F45F-EBC3-94825D4F1A0E}"/>
              </a:ext>
            </a:extLst>
          </p:cNvPr>
          <p:cNvSpPr txBox="1"/>
          <p:nvPr/>
        </p:nvSpPr>
        <p:spPr>
          <a:xfrm>
            <a:off x="443681" y="5943671"/>
            <a:ext cx="4788362" cy="584775"/>
          </a:xfrm>
          <a:prstGeom prst="rect">
            <a:avLst/>
          </a:prstGeom>
          <a:solidFill>
            <a:srgbClr val="D5AD4D"/>
          </a:solidFill>
        </p:spPr>
        <p:txBody>
          <a:bodyPr wrap="none" rtlCol="0">
            <a:spAutoFit/>
          </a:bodyPr>
          <a:lstStyle/>
          <a:p>
            <a:r>
              <a:rPr lang="nl-N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 van de jury:</a:t>
            </a:r>
          </a:p>
          <a:p>
            <a:r>
              <a:rPr lang="nl-N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 op de kern van strategie, creativiteit en resultaat.</a:t>
            </a:r>
          </a:p>
        </p:txBody>
      </p:sp>
    </p:spTree>
    <p:extLst>
      <p:ext uri="{BB962C8B-B14F-4D97-AF65-F5344CB8AC3E}">
        <p14:creationId xmlns:p14="http://schemas.microsoft.com/office/powerpoint/2010/main" val="4079030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E72E5-5FE3-A659-2F20-864B8508C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51773-2FF0-AC17-013F-86E9B5B8F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Links naar content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6151C6C-89C8-9830-DDAE-2319DDF90B70}"/>
              </a:ext>
            </a:extLst>
          </p:cNvPr>
          <p:cNvSpPr txBox="1"/>
          <p:nvPr/>
        </p:nvSpPr>
        <p:spPr>
          <a:xfrm>
            <a:off x="443680" y="1325563"/>
            <a:ext cx="1121737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800"/>
            </a:pPr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Voeg hier links toe naar relevante contentuitingen, zoals:</a:t>
            </a:r>
          </a:p>
          <a:p>
            <a:pPr>
              <a:defRPr sz="1800"/>
            </a:pPr>
            <a:endParaRPr lang="nl-NL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Campagnewebsite: </a:t>
            </a:r>
          </a:p>
          <a:p>
            <a:pPr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Video's:</a:t>
            </a:r>
          </a:p>
          <a:p>
            <a:pPr>
              <a:defRPr sz="1800"/>
            </a:pPr>
            <a:r>
              <a:rPr lang="nl-N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Social</a:t>
            </a: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posts</a:t>
            </a: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b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Nieuwsbrieven:</a:t>
            </a:r>
          </a:p>
          <a:p>
            <a:pPr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Podcast:</a:t>
            </a:r>
          </a:p>
          <a:p>
            <a:pPr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Overige relevante content: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6F100F8D-D72D-3359-7E5D-DDCFC6568CE2}"/>
              </a:ext>
            </a:extLst>
          </p:cNvPr>
          <p:cNvSpPr txBox="1"/>
          <p:nvPr/>
        </p:nvSpPr>
        <p:spPr>
          <a:xfrm>
            <a:off x="443681" y="5943671"/>
            <a:ext cx="8194423" cy="584775"/>
          </a:xfrm>
          <a:prstGeom prst="rect">
            <a:avLst/>
          </a:prstGeom>
          <a:solidFill>
            <a:srgbClr val="D5AD4D"/>
          </a:solidFill>
        </p:spPr>
        <p:txBody>
          <a:bodyPr wrap="none" rtlCol="0">
            <a:spAutoFit/>
          </a:bodyPr>
          <a:lstStyle/>
          <a:p>
            <a:r>
              <a:rPr lang="nl-N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 van de jury:</a:t>
            </a:r>
          </a:p>
          <a:p>
            <a:r>
              <a:rPr lang="nl-N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Hoe meer linkjes, hoe beter. Dat geeft voor ons echt een compleet beeld van de contentuitingen</a:t>
            </a:r>
          </a:p>
        </p:txBody>
      </p:sp>
    </p:spTree>
    <p:extLst>
      <p:ext uri="{BB962C8B-B14F-4D97-AF65-F5344CB8AC3E}">
        <p14:creationId xmlns:p14="http://schemas.microsoft.com/office/powerpoint/2010/main" val="3542753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236CD-08E6-993C-A8CF-0D2BD2641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5443E-C35C-7965-B201-26A63054F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Links naar content</a:t>
            </a:r>
          </a:p>
        </p:txBody>
      </p:sp>
    </p:spTree>
    <p:extLst>
      <p:ext uri="{BB962C8B-B14F-4D97-AF65-F5344CB8AC3E}">
        <p14:creationId xmlns:p14="http://schemas.microsoft.com/office/powerpoint/2010/main" val="31946034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BECA9-8F8F-2B27-EF3C-1431B91BF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28B78-A51F-236F-E516-79C4FEED6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</a:t>
            </a:r>
            <a:r>
              <a:rPr lang="nl-NL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AwardStage</a:t>
            </a:r>
            <a:endParaRPr lang="nl-NL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CA97AE6-B1DC-0F1F-2070-67E05E11D93B}"/>
              </a:ext>
            </a:extLst>
          </p:cNvPr>
          <p:cNvSpPr txBox="1"/>
          <p:nvPr/>
        </p:nvSpPr>
        <p:spPr>
          <a:xfrm>
            <a:off x="443680" y="1325563"/>
            <a:ext cx="11217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Naast de gegevens die je hier hebt ingevuld vragen we ook om je case aan te melden in </a:t>
            </a:r>
            <a:r>
              <a:rPr lang="nl-NL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AwardStage</a:t>
            </a:r>
            <a:r>
              <a:rPr lang="nl-NL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nl-NL" i="1" dirty="0"/>
              <a:t>Gebruik hiervoor deze link: </a:t>
            </a:r>
            <a:r>
              <a:rPr lang="nl-NL" i="1" dirty="0">
                <a:hlinkClick r:id="rId2"/>
              </a:rPr>
              <a:t>https://grandprixcm2026.awardstage.com/</a:t>
            </a:r>
            <a:r>
              <a:rPr lang="nl-NL" i="1" dirty="0"/>
              <a:t> </a:t>
            </a:r>
          </a:p>
          <a:p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2869345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D6EB9-E874-BD56-2255-70D0CE0A9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60F3DAE2-576A-6D48-6020-11C4BBC3EB4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98" r="-8498"/>
            </a:stretch>
          </a:blipFill>
        </p:spPr>
        <p:txBody>
          <a:bodyPr/>
          <a:lstStyle/>
          <a:p>
            <a:endParaRPr lang="nl-NL" sz="1411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62A8599F-47B6-9AFC-4207-B91F3F83131B}"/>
              </a:ext>
            </a:extLst>
          </p:cNvPr>
          <p:cNvSpPr/>
          <p:nvPr/>
        </p:nvSpPr>
        <p:spPr>
          <a:xfrm>
            <a:off x="1602225" y="139703"/>
            <a:ext cx="8987550" cy="2229466"/>
          </a:xfrm>
          <a:custGeom>
            <a:avLst/>
            <a:gdLst/>
            <a:ahLst/>
            <a:cxnLst/>
            <a:rect l="l" t="t" r="r" b="b"/>
            <a:pathLst>
              <a:path w="9696337" h="2734367">
                <a:moveTo>
                  <a:pt x="0" y="0"/>
                </a:moveTo>
                <a:lnTo>
                  <a:pt x="9696336" y="0"/>
                </a:lnTo>
                <a:lnTo>
                  <a:pt x="9696336" y="2734367"/>
                </a:lnTo>
                <a:lnTo>
                  <a:pt x="0" y="27343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 sz="1411"/>
          </a:p>
        </p:txBody>
      </p:sp>
      <p:grpSp>
        <p:nvGrpSpPr>
          <p:cNvPr id="15" name="Group 3">
            <a:extLst>
              <a:ext uri="{FF2B5EF4-FFF2-40B4-BE49-F238E27FC236}">
                <a16:creationId xmlns:a16="http://schemas.microsoft.com/office/drawing/2014/main" id="{2FA342FE-AB29-7653-4401-8358F592A210}"/>
              </a:ext>
            </a:extLst>
          </p:cNvPr>
          <p:cNvGrpSpPr/>
          <p:nvPr/>
        </p:nvGrpSpPr>
        <p:grpSpPr>
          <a:xfrm>
            <a:off x="-319900" y="2863551"/>
            <a:ext cx="3278103" cy="4004281"/>
            <a:chOff x="0" y="0"/>
            <a:chExt cx="4370804" cy="5339041"/>
          </a:xfrm>
        </p:grpSpPr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F0586BF6-88D2-6EFC-2B26-26BF470F38F7}"/>
                </a:ext>
              </a:extLst>
            </p:cNvPr>
            <p:cNvSpPr/>
            <p:nvPr/>
          </p:nvSpPr>
          <p:spPr>
            <a:xfrm>
              <a:off x="1220185" y="0"/>
              <a:ext cx="3150618" cy="3436661"/>
            </a:xfrm>
            <a:custGeom>
              <a:avLst/>
              <a:gdLst/>
              <a:ahLst/>
              <a:cxnLst/>
              <a:rect l="l" t="t" r="r" b="b"/>
              <a:pathLst>
                <a:path w="3150618" h="3436661">
                  <a:moveTo>
                    <a:pt x="0" y="0"/>
                  </a:moveTo>
                  <a:lnTo>
                    <a:pt x="3150619" y="0"/>
                  </a:lnTo>
                  <a:lnTo>
                    <a:pt x="3150619" y="3436661"/>
                  </a:lnTo>
                  <a:lnTo>
                    <a:pt x="0" y="34366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nl-NL" sz="1411"/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19518C95-1F58-D412-996D-82F127FE8627}"/>
                </a:ext>
              </a:extLst>
            </p:cNvPr>
            <p:cNvSpPr/>
            <p:nvPr/>
          </p:nvSpPr>
          <p:spPr>
            <a:xfrm>
              <a:off x="0" y="1318353"/>
              <a:ext cx="4118225" cy="4020688"/>
            </a:xfrm>
            <a:custGeom>
              <a:avLst/>
              <a:gdLst/>
              <a:ahLst/>
              <a:cxnLst/>
              <a:rect l="l" t="t" r="r" b="b"/>
              <a:pathLst>
                <a:path w="4118225" h="4020688">
                  <a:moveTo>
                    <a:pt x="0" y="0"/>
                  </a:moveTo>
                  <a:lnTo>
                    <a:pt x="4118225" y="0"/>
                  </a:lnTo>
                  <a:lnTo>
                    <a:pt x="4118225" y="4020688"/>
                  </a:lnTo>
                  <a:lnTo>
                    <a:pt x="0" y="40206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nl-NL" sz="1411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1A1331-6AD8-15FA-E77E-7B4BB82C8215}"/>
                </a:ext>
              </a:extLst>
            </p:cNvPr>
            <p:cNvSpPr/>
            <p:nvPr/>
          </p:nvSpPr>
          <p:spPr>
            <a:xfrm>
              <a:off x="769381" y="1474394"/>
              <a:ext cx="1640839" cy="922972"/>
            </a:xfrm>
            <a:custGeom>
              <a:avLst/>
              <a:gdLst/>
              <a:ahLst/>
              <a:cxnLst/>
              <a:rect l="l" t="t" r="r" b="b"/>
              <a:pathLst>
                <a:path w="1640839" h="922972">
                  <a:moveTo>
                    <a:pt x="0" y="0"/>
                  </a:moveTo>
                  <a:lnTo>
                    <a:pt x="1640839" y="0"/>
                  </a:lnTo>
                  <a:lnTo>
                    <a:pt x="1640839" y="922972"/>
                  </a:lnTo>
                  <a:lnTo>
                    <a:pt x="0" y="9229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nl-NL" sz="1411"/>
            </a:p>
          </p:txBody>
        </p:sp>
      </p:grpSp>
      <p:sp>
        <p:nvSpPr>
          <p:cNvPr id="20" name="TextBox 9">
            <a:extLst>
              <a:ext uri="{FF2B5EF4-FFF2-40B4-BE49-F238E27FC236}">
                <a16:creationId xmlns:a16="http://schemas.microsoft.com/office/drawing/2014/main" id="{2815786E-C817-C701-71A7-265658E8827F}"/>
              </a:ext>
            </a:extLst>
          </p:cNvPr>
          <p:cNvSpPr txBox="1"/>
          <p:nvPr/>
        </p:nvSpPr>
        <p:spPr>
          <a:xfrm>
            <a:off x="1985015" y="3228969"/>
            <a:ext cx="8221969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60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Stuur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 het </a:t>
            </a:r>
            <a:r>
              <a:rPr lang="en-US" sz="60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ingevulde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 template </a:t>
            </a:r>
            <a:r>
              <a:rPr lang="en-US" sz="60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naar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  <a:hlinkClick r:id="rId7"/>
              </a:rPr>
              <a:t>events@bbp.nl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Geomanist Bold"/>
              </a:rPr>
              <a:t> </a:t>
            </a:r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9CA5ABCA-DE1A-D312-3130-0DDC137C4BC3}"/>
              </a:ext>
            </a:extLst>
          </p:cNvPr>
          <p:cNvSpPr/>
          <p:nvPr/>
        </p:nvSpPr>
        <p:spPr>
          <a:xfrm>
            <a:off x="8855326" y="4872649"/>
            <a:ext cx="3468897" cy="1995183"/>
          </a:xfrm>
          <a:custGeom>
            <a:avLst/>
            <a:gdLst/>
            <a:ahLst/>
            <a:cxnLst/>
            <a:rect l="l" t="t" r="r" b="b"/>
            <a:pathLst>
              <a:path w="3468897" h="1995183">
                <a:moveTo>
                  <a:pt x="0" y="0"/>
                </a:moveTo>
                <a:lnTo>
                  <a:pt x="3468897" y="0"/>
                </a:lnTo>
                <a:lnTo>
                  <a:pt x="3468897" y="1995183"/>
                </a:lnTo>
                <a:lnTo>
                  <a:pt x="0" y="19951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NL" sz="1411"/>
          </a:p>
        </p:txBody>
      </p:sp>
    </p:spTree>
    <p:extLst>
      <p:ext uri="{BB962C8B-B14F-4D97-AF65-F5344CB8AC3E}">
        <p14:creationId xmlns:p14="http://schemas.microsoft.com/office/powerpoint/2010/main" val="3556296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71437-B4B1-0BCD-D2B1-09ACBD023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820309-9206-52F0-CC53-E7307D65A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Aan welke categorie(</a:t>
            </a:r>
            <a:r>
              <a:rPr lang="nl-NL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ën</a:t>
            </a:r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doen jullie mee?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62DC63B2-C17D-89D3-D4B9-5F2F65EDB732}"/>
              </a:ext>
            </a:extLst>
          </p:cNvPr>
          <p:cNvSpPr txBox="1"/>
          <p:nvPr/>
        </p:nvSpPr>
        <p:spPr>
          <a:xfrm>
            <a:off x="443681" y="1325563"/>
            <a:ext cx="110403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 b="1"/>
            </a:pP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Aan welke categorieën doen jullie mee?</a:t>
            </a:r>
          </a:p>
          <a:p>
            <a:pPr>
              <a:defRPr sz="2000" b="1"/>
            </a:pPr>
            <a:endParaRPr lang="nl-NL" sz="2000" dirty="0">
              <a:cs typeface="Arial" panose="020B0604020202020204" pitchFamily="34" charset="0"/>
            </a:endParaRPr>
          </a:p>
          <a:p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A978253-4EC8-75CA-9461-53966D54902B}"/>
              </a:ext>
            </a:extLst>
          </p:cNvPr>
          <p:cNvSpPr txBox="1"/>
          <p:nvPr/>
        </p:nvSpPr>
        <p:spPr>
          <a:xfrm>
            <a:off x="443681" y="5943671"/>
            <a:ext cx="11403635" cy="584775"/>
          </a:xfrm>
          <a:prstGeom prst="rect">
            <a:avLst/>
          </a:prstGeom>
          <a:solidFill>
            <a:srgbClr val="D5AD4D"/>
          </a:solidFill>
        </p:spPr>
        <p:txBody>
          <a:bodyPr wrap="none" rtlCol="0">
            <a:spAutoFit/>
          </a:bodyPr>
          <a:lstStyle/>
          <a:p>
            <a:r>
              <a:rPr lang="nl-N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Tip van de jury</a:t>
            </a:r>
          </a:p>
          <a:p>
            <a:r>
              <a:rPr lang="nl-NL" sz="1600" dirty="0"/>
              <a:t>Wist je dat je één en dezelfde case voor meerdere Bekroningen en daarnaast voor 1 Award kunt inzenden? Dus spreid je kansen. </a:t>
            </a:r>
            <a:endParaRPr lang="nl-NL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846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90A20-677D-B4CB-7936-311F15BDB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4C4308-0851-F70D-72A6-A91CEEDEC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Strategie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D43EC3C-0D22-CFA7-3ACE-81A0D93AA4B4}"/>
              </a:ext>
            </a:extLst>
          </p:cNvPr>
          <p:cNvSpPr txBox="1"/>
          <p:nvPr/>
        </p:nvSpPr>
        <p:spPr>
          <a:xfrm>
            <a:off x="443681" y="1325563"/>
            <a:ext cx="110403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 b="1"/>
            </a:pP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Beantwoord onderstaande vragen</a:t>
            </a:r>
          </a:p>
          <a:p>
            <a:pPr>
              <a:defRPr sz="2000" b="1"/>
            </a:pPr>
            <a:endParaRPr lang="nl-NL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cs typeface="Arial" panose="020B0604020202020204" pitchFamily="34" charset="0"/>
              </a:rPr>
              <a:t>Wat was het doel van de campagne?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cs typeface="Arial" panose="020B0604020202020204" pitchFamily="34" charset="0"/>
              </a:rPr>
              <a:t>Welke doelgroep stond centraal?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cs typeface="Arial" panose="020B0604020202020204" pitchFamily="34" charset="0"/>
              </a:rPr>
              <a:t>Welke inzichten lagen aan de basis (en is er onderzoek gedaan)?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cs typeface="Arial" panose="020B0604020202020204" pitchFamily="34" charset="0"/>
              </a:rPr>
              <a:t>Waarom is voor deze aanpak gekozen en hoe sluit die aanpak aan bij de doelstelling en behoeften van de doelgroep?</a:t>
            </a:r>
          </a:p>
          <a:p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B172B86-B0A2-1D9C-49E4-1352C91EA7C2}"/>
              </a:ext>
            </a:extLst>
          </p:cNvPr>
          <p:cNvSpPr txBox="1"/>
          <p:nvPr/>
        </p:nvSpPr>
        <p:spPr>
          <a:xfrm>
            <a:off x="443681" y="5943671"/>
            <a:ext cx="6936771" cy="584775"/>
          </a:xfrm>
          <a:prstGeom prst="rect">
            <a:avLst/>
          </a:prstGeom>
          <a:solidFill>
            <a:srgbClr val="D5AD4D"/>
          </a:solidFill>
        </p:spPr>
        <p:txBody>
          <a:bodyPr wrap="none" rtlCol="0">
            <a:spAutoFit/>
          </a:bodyPr>
          <a:lstStyle/>
          <a:p>
            <a:r>
              <a:rPr lang="nl-N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Waar let de jury op?</a:t>
            </a:r>
          </a:p>
          <a:p>
            <a:r>
              <a:rPr lang="nl-N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Een heldere koppeling tussen uitdaging, doelgroep, strategie en gekozen content.</a:t>
            </a:r>
          </a:p>
        </p:txBody>
      </p:sp>
    </p:spTree>
    <p:extLst>
      <p:ext uri="{BB962C8B-B14F-4D97-AF65-F5344CB8AC3E}">
        <p14:creationId xmlns:p14="http://schemas.microsoft.com/office/powerpoint/2010/main" val="3838268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3855C-17E2-D0A9-6B3A-586A6A5CF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09C4A4-E90C-7C93-D361-A53D7CBAC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Strategie</a:t>
            </a:r>
          </a:p>
        </p:txBody>
      </p:sp>
    </p:spTree>
    <p:extLst>
      <p:ext uri="{BB962C8B-B14F-4D97-AF65-F5344CB8AC3E}">
        <p14:creationId xmlns:p14="http://schemas.microsoft.com/office/powerpoint/2010/main" val="781469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14562-0F1D-54A5-754E-2F775166C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0AFE73-F565-8CD8-F550-959282DE0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Strategie</a:t>
            </a:r>
          </a:p>
        </p:txBody>
      </p:sp>
    </p:spTree>
    <p:extLst>
      <p:ext uri="{BB962C8B-B14F-4D97-AF65-F5344CB8AC3E}">
        <p14:creationId xmlns:p14="http://schemas.microsoft.com/office/powerpoint/2010/main" val="512419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2310C-7631-702C-6DEA-E478EEFA8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F575FA-0CB6-CE32-2890-5C1BBEC77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Creativiteit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67BE620-0A42-8068-DFB2-B956A330F0C4}"/>
              </a:ext>
            </a:extLst>
          </p:cNvPr>
          <p:cNvSpPr txBox="1"/>
          <p:nvPr/>
        </p:nvSpPr>
        <p:spPr>
          <a:xfrm>
            <a:off x="443681" y="1325563"/>
            <a:ext cx="109322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 b="1"/>
            </a:pP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Beantwoord onderstaande vragen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 b="1"/>
            </a:pPr>
            <a:endParaRPr lang="nl-NL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 maakt deze case onderscheidend?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Welke creatieve keuzes zijn gemaakt?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Welke innovatie of originaliteit laat de case zien?</a:t>
            </a:r>
          </a:p>
          <a:p>
            <a:endParaRPr lang="nl-N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FD19CF8-15D9-AE13-123E-BEDBE0D90485}"/>
              </a:ext>
            </a:extLst>
          </p:cNvPr>
          <p:cNvSpPr txBox="1"/>
          <p:nvPr/>
        </p:nvSpPr>
        <p:spPr>
          <a:xfrm>
            <a:off x="443681" y="5943671"/>
            <a:ext cx="6137386" cy="584775"/>
          </a:xfrm>
          <a:prstGeom prst="rect">
            <a:avLst/>
          </a:prstGeom>
          <a:solidFill>
            <a:srgbClr val="D5AD4D"/>
          </a:solidFill>
        </p:spPr>
        <p:txBody>
          <a:bodyPr wrap="none" rtlCol="0">
            <a:spAutoFit/>
          </a:bodyPr>
          <a:lstStyle/>
          <a:p>
            <a:r>
              <a:rPr lang="nl-N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Waar let de jury op?</a:t>
            </a:r>
          </a:p>
          <a:p>
            <a:r>
              <a:rPr lang="nl-N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Originaliteit én relevantie. Creativiteit moet bijdragen aan het resultaat.</a:t>
            </a:r>
          </a:p>
        </p:txBody>
      </p:sp>
    </p:spTree>
    <p:extLst>
      <p:ext uri="{BB962C8B-B14F-4D97-AF65-F5344CB8AC3E}">
        <p14:creationId xmlns:p14="http://schemas.microsoft.com/office/powerpoint/2010/main" val="4183438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76FF1-E869-7AE8-3DCA-A39F6BA43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E9BA7-0A70-DB23-2980-190DD5B96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Creativiteit</a:t>
            </a:r>
          </a:p>
        </p:txBody>
      </p:sp>
    </p:spTree>
    <p:extLst>
      <p:ext uri="{BB962C8B-B14F-4D97-AF65-F5344CB8AC3E}">
        <p14:creationId xmlns:p14="http://schemas.microsoft.com/office/powerpoint/2010/main" val="3018515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F5AEB-99E2-F9FF-0966-85EE4CABA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DFF3DC-C206-2874-2249-19435EA5A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Creativiteit</a:t>
            </a:r>
          </a:p>
        </p:txBody>
      </p:sp>
    </p:spTree>
    <p:extLst>
      <p:ext uri="{BB962C8B-B14F-4D97-AF65-F5344CB8AC3E}">
        <p14:creationId xmlns:p14="http://schemas.microsoft.com/office/powerpoint/2010/main" val="998481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E1C8D-B0C7-2D93-64B5-8DBCC6EC4B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434305-9B58-0C3B-11C4-004C1FDA4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681" y="0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Resultaat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7902766-71D1-04C0-9D8B-F05061878FB8}"/>
              </a:ext>
            </a:extLst>
          </p:cNvPr>
          <p:cNvSpPr txBox="1"/>
          <p:nvPr/>
        </p:nvSpPr>
        <p:spPr>
          <a:xfrm>
            <a:off x="443680" y="1325563"/>
            <a:ext cx="1121737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2000" b="1"/>
            </a:pPr>
            <a:r>
              <a:rPr lang="nl-N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Beantwoord onderstaande vragen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 b="1"/>
            </a:pPr>
            <a:endParaRPr lang="nl-NL" sz="2000" dirty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Welke </a:t>
            </a:r>
            <a:r>
              <a:rPr lang="nl-N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KPI's</a:t>
            </a: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zijn vooraf bepaald?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Welke resultaten zijn behaald (bereik, engagement, etc.)?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Hoe verhouden de resultaten zich tot de doelstellingen?</a:t>
            </a:r>
          </a:p>
          <a:p>
            <a:pPr marL="285750" indent="-285750">
              <a:buFont typeface="Arial" panose="020B0604020202020204" pitchFamily="34" charset="0"/>
              <a:buChar char="•"/>
              <a:defRPr sz="1800"/>
            </a:pPr>
            <a:r>
              <a:rPr lang="nl-N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Welke resultaten zijn bereikt buiten bereik, engagement (denk aan groei in merkbekendheid, gedragsverandering, omzet of aantal sollicitaties)?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FA552FF6-A469-5F1A-AF9E-65822BE346ED}"/>
              </a:ext>
            </a:extLst>
          </p:cNvPr>
          <p:cNvSpPr txBox="1"/>
          <p:nvPr/>
        </p:nvSpPr>
        <p:spPr>
          <a:xfrm>
            <a:off x="443681" y="5943671"/>
            <a:ext cx="6432851" cy="584775"/>
          </a:xfrm>
          <a:prstGeom prst="rect">
            <a:avLst/>
          </a:prstGeom>
          <a:solidFill>
            <a:srgbClr val="D5AD4D"/>
          </a:solidFill>
        </p:spPr>
        <p:txBody>
          <a:bodyPr wrap="none" rtlCol="0">
            <a:spAutoFit/>
          </a:bodyPr>
          <a:lstStyle/>
          <a:p>
            <a:r>
              <a:rPr lang="nl-NL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Waar let de jury op?</a:t>
            </a:r>
          </a:p>
          <a:p>
            <a:r>
              <a:rPr lang="nl-NL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Meetbare impact en een overtuigende relatie tussen strategie en resultaat.</a:t>
            </a:r>
          </a:p>
        </p:txBody>
      </p:sp>
    </p:spTree>
    <p:extLst>
      <p:ext uri="{BB962C8B-B14F-4D97-AF65-F5344CB8AC3E}">
        <p14:creationId xmlns:p14="http://schemas.microsoft.com/office/powerpoint/2010/main" val="229701294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65FB6C96E6884B90A5457B93980BAF" ma:contentTypeVersion="17" ma:contentTypeDescription="Een nieuw document maken." ma:contentTypeScope="" ma:versionID="022f693c97451fa64482b80f6bf33244">
  <xsd:schema xmlns:xsd="http://www.w3.org/2001/XMLSchema" xmlns:xs="http://www.w3.org/2001/XMLSchema" xmlns:p="http://schemas.microsoft.com/office/2006/metadata/properties" xmlns:ns2="e5ad3fd0-8fef-47e8-9a0a-853ec5bf5978" xmlns:ns3="aeabc22e-abd9-4836-a5a2-0d249495b5dc" targetNamespace="http://schemas.microsoft.com/office/2006/metadata/properties" ma:root="true" ma:fieldsID="c2a976932c828ae4d24fa44f4f850b45" ns2:_="" ns3:_="">
    <xsd:import namespace="e5ad3fd0-8fef-47e8-9a0a-853ec5bf5978"/>
    <xsd:import namespace="aeabc22e-abd9-4836-a5a2-0d249495b5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DatumenTijd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ad3fd0-8fef-47e8-9a0a-853ec5bf59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DatumenTijd" ma:index="15" nillable="true" ma:displayName="Datum en Tijd" ma:default="[today]" ma:format="DateOnly" ma:internalName="DatumenTijd">
      <xsd:simpleType>
        <xsd:restriction base="dms:DateTime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3ecc0d9a-7715-43bf-8019-8afdcb0a83b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abc22e-abd9-4836-a5a2-0d249495b5d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fd02451-7dcf-4f99-8c4a-6080c3d3072c}" ma:internalName="TaxCatchAll" ma:showField="CatchAllData" ma:web="aeabc22e-abd9-4836-a5a2-0d249495b5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enTijd xmlns="e5ad3fd0-8fef-47e8-9a0a-853ec5bf5978">2026-07-14T06:41:46+00:00</DatumenTijd>
    <TaxCatchAll xmlns="aeabc22e-abd9-4836-a5a2-0d249495b5dc" xsi:nil="true"/>
    <lcf76f155ced4ddcb4097134ff3c332f xmlns="e5ad3fd0-8fef-47e8-9a0a-853ec5bf59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4F38841-C0DA-497E-95C7-076D18ACAF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ad3fd0-8fef-47e8-9a0a-853ec5bf5978"/>
    <ds:schemaRef ds:uri="aeabc22e-abd9-4836-a5a2-0d249495b5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F8B46C-C3FD-4983-B0D4-16BF79AFC6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40C07A-895D-48EB-B634-43D5C106FC2B}">
  <ds:schemaRefs>
    <ds:schemaRef ds:uri="http://schemas.microsoft.com/office/2006/metadata/properties"/>
    <ds:schemaRef ds:uri="http://schemas.microsoft.com/office/infopath/2007/PartnerControls"/>
    <ds:schemaRef ds:uri="e5ad3fd0-8fef-47e8-9a0a-853ec5bf5978"/>
    <ds:schemaRef ds:uri="aeabc22e-abd9-4836-a5a2-0d249495b5d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</Words>
  <Application>Microsoft Office PowerPoint</Application>
  <PresentationFormat>Breedbeeld</PresentationFormat>
  <Paragraphs>62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Kantoorthema</vt:lpstr>
      <vt:lpstr>PowerPoint-presentatie</vt:lpstr>
      <vt:lpstr>1. Aan welke categorie(ën) doen jullie mee?</vt:lpstr>
      <vt:lpstr>2. Strategie</vt:lpstr>
      <vt:lpstr>2. Strategie</vt:lpstr>
      <vt:lpstr>2. Strategie</vt:lpstr>
      <vt:lpstr>3. Creativiteit</vt:lpstr>
      <vt:lpstr>3. Creativiteit</vt:lpstr>
      <vt:lpstr>3. Creativiteit</vt:lpstr>
      <vt:lpstr>4. Resultaat</vt:lpstr>
      <vt:lpstr>4. Resultaat</vt:lpstr>
      <vt:lpstr>4. Resultaat</vt:lpstr>
      <vt:lpstr>5. Casevideo</vt:lpstr>
      <vt:lpstr>6. Showcase video</vt:lpstr>
      <vt:lpstr>7. Links naar content</vt:lpstr>
      <vt:lpstr>7. Links naar content</vt:lpstr>
      <vt:lpstr>8. AwardStage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Rianne van Dongen</dc:creator>
  <cp:lastModifiedBy>Rianne van Dongen</cp:lastModifiedBy>
  <cp:revision>1</cp:revision>
  <dcterms:created xsi:type="dcterms:W3CDTF">2026-07-14T13:41:51Z</dcterms:created>
  <dcterms:modified xsi:type="dcterms:W3CDTF">2026-07-15T07:13:20Z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0x0101006D65FB6C96E6884B90A5457B93980BAF</vt:lpwstr>
  </property>
  <property fmtid="{D5CDD505-2E9C-101B-9397-08002B2CF9AE}" pid="3" name="MediaServiceImageTags">
    <vt:lpwstr/>
  </property>
</Properties>
</file>